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61" r:id="rId5"/>
    <p:sldId id="278" r:id="rId6"/>
    <p:sldId id="274" r:id="rId7"/>
    <p:sldId id="276" r:id="rId8"/>
    <p:sldId id="258" r:id="rId9"/>
    <p:sldId id="260" r:id="rId10"/>
    <p:sldId id="262" r:id="rId11"/>
    <p:sldId id="263" r:id="rId12"/>
    <p:sldId id="270" r:id="rId13"/>
    <p:sldId id="271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Brasika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  <p:embeddedFont>
      <p:font typeface="Open Sauce Italics" panose="020B0604020202020204" charset="0"/>
      <p:regular r:id="rId21"/>
    </p:embeddedFont>
    <p:embeddedFont>
      <p:font typeface="Segoe UI Light" panose="020B0502040204020203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4" autoAdjust="0"/>
    <p:restoredTop sz="94622" autoAdjust="0"/>
  </p:normalViewPr>
  <p:slideViewPr>
    <p:cSldViewPr>
      <p:cViewPr varScale="1">
        <p:scale>
          <a:sx n="53" d="100"/>
          <a:sy n="53" d="100"/>
        </p:scale>
        <p:origin x="83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8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8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08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0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0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8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2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54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9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333172" y="-506450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47083" y="238873"/>
            <a:ext cx="6237632" cy="4270268"/>
          </a:xfrm>
          <a:custGeom>
            <a:avLst/>
            <a:gdLst/>
            <a:ahLst/>
            <a:cxnLst/>
            <a:rect l="l" t="t" r="r" b="b"/>
            <a:pathLst>
              <a:path w="6237632" h="4270268">
                <a:moveTo>
                  <a:pt x="0" y="0"/>
                </a:moveTo>
                <a:lnTo>
                  <a:pt x="6237632" y="0"/>
                </a:lnTo>
                <a:lnTo>
                  <a:pt x="6237632" y="4270268"/>
                </a:lnTo>
                <a:lnTo>
                  <a:pt x="0" y="4270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49" r="-13599"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327991" y="6047915"/>
            <a:ext cx="5327734" cy="383397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10382" y="7266775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F9D549"/>
                </a:solidFill>
                <a:latin typeface="Open Sauce"/>
              </a:rPr>
              <a:t>Power bi 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928" y="4069570"/>
            <a:ext cx="10756200" cy="32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FDFBFB"/>
                </a:solidFill>
                <a:latin typeface="Codec Pro ExtraBold"/>
              </a:rPr>
              <a:t>ANALYSIS FOR IPL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18101" y="8596659"/>
            <a:ext cx="4487922" cy="963712"/>
            <a:chOff x="0" y="0"/>
            <a:chExt cx="4074480" cy="8749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178433" y="4859913"/>
            <a:ext cx="4791028" cy="155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FDFBFB"/>
                </a:solidFill>
                <a:latin typeface="Codec Pro ExtraBold"/>
              </a:rPr>
              <a:t>Top 5 Bowlers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94426" y="2736022"/>
            <a:ext cx="1895561" cy="189556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3508" t="-12752" r="-4783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67045" y="929938"/>
            <a:ext cx="1845886" cy="18458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2156" r="-3641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702887" y="4631583"/>
            <a:ext cx="1718219" cy="17182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1096" t="-15548" b="-1554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631069" y="6380505"/>
            <a:ext cx="1778004" cy="17780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711" t="-22414" r="-5103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688016" y="8048626"/>
            <a:ext cx="1810230" cy="181023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7136" t="-12860" r="-5724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8608740" y="6991374"/>
            <a:ext cx="4487922" cy="963712"/>
            <a:chOff x="0" y="0"/>
            <a:chExt cx="4074480" cy="8749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707881" y="1476234"/>
            <a:ext cx="4487922" cy="963712"/>
            <a:chOff x="0" y="0"/>
            <a:chExt cx="4074480" cy="8749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852701" y="3201946"/>
            <a:ext cx="4487922" cy="963712"/>
            <a:chOff x="0" y="0"/>
            <a:chExt cx="4074480" cy="8749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767045" y="5265662"/>
            <a:ext cx="4487922" cy="963712"/>
            <a:chOff x="0" y="0"/>
            <a:chExt cx="4074480" cy="8749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-92018" y="-141694"/>
            <a:ext cx="7590264" cy="3886306"/>
          </a:xfrm>
          <a:custGeom>
            <a:avLst/>
            <a:gdLst/>
            <a:ahLst/>
            <a:cxnLst/>
            <a:rect l="l" t="t" r="r" b="b"/>
            <a:pathLst>
              <a:path w="7590264" h="3886306">
                <a:moveTo>
                  <a:pt x="0" y="0"/>
                </a:moveTo>
                <a:lnTo>
                  <a:pt x="7590264" y="0"/>
                </a:lnTo>
                <a:lnTo>
                  <a:pt x="7590264" y="3886307"/>
                </a:lnTo>
                <a:lnTo>
                  <a:pt x="0" y="3886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649" b="-5736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957355" y="8862390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Shreyas Iyer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78433" y="6452307"/>
            <a:ext cx="3164368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FDFBFB"/>
                </a:solidFill>
                <a:latin typeface="Open Sauce"/>
              </a:rPr>
              <a:t>based on past 3 years dot ball %.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7231407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Imran Tahir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46614" y="5530425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Race Topley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19210" y="3528488"/>
            <a:ext cx="3719446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Simarjeet Singh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06024" y="1712422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Yudhvir Singh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FFF1DBA-42BB-4341-D6C5-0AF9610F38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5" y="7545060"/>
            <a:ext cx="2302029" cy="2302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73821">
            <a:off x="1784814" y="2311153"/>
            <a:ext cx="299209" cy="8482349"/>
            <a:chOff x="0" y="0"/>
            <a:chExt cx="78804" cy="2234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804" cy="2234034"/>
            </a:xfrm>
            <a:custGeom>
              <a:avLst/>
              <a:gdLst/>
              <a:ahLst/>
              <a:cxnLst/>
              <a:rect l="l" t="t" r="r" b="b"/>
              <a:pathLst>
                <a:path w="78804" h="2234034">
                  <a:moveTo>
                    <a:pt x="0" y="0"/>
                  </a:moveTo>
                  <a:lnTo>
                    <a:pt x="78804" y="0"/>
                  </a:lnTo>
                  <a:lnTo>
                    <a:pt x="78804" y="2234034"/>
                  </a:lnTo>
                  <a:lnTo>
                    <a:pt x="0" y="223403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8804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41959" y="6036641"/>
            <a:ext cx="2801925" cy="280192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33058" y="7214216"/>
            <a:ext cx="5724108" cy="2522202"/>
          </a:xfrm>
          <a:custGeom>
            <a:avLst/>
            <a:gdLst/>
            <a:ahLst/>
            <a:cxnLst/>
            <a:rect l="l" t="t" r="r" b="b"/>
            <a:pathLst>
              <a:path w="5724108" h="2522202">
                <a:moveTo>
                  <a:pt x="0" y="0"/>
                </a:moveTo>
                <a:lnTo>
                  <a:pt x="5724108" y="0"/>
                </a:lnTo>
                <a:lnTo>
                  <a:pt x="5724108" y="2522202"/>
                </a:lnTo>
                <a:lnTo>
                  <a:pt x="0" y="2522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570" b="-257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FDFBFB"/>
                </a:solidFill>
                <a:latin typeface="Open Sauce"/>
              </a:rPr>
              <a:t>https://ravinakarnik.github.io/portfolio.io/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FDFBFB"/>
                </a:solidFill>
                <a:latin typeface="Open Sauce"/>
              </a:rPr>
              <a:t>karnikravina10@gmail.com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29584" y="5988797"/>
            <a:ext cx="5857379" cy="44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FDFBFB"/>
                </a:solidFill>
                <a:latin typeface="Montserrat Light Bold"/>
              </a:rPr>
              <a:t>Remy Marsh  </a:t>
            </a:r>
          </a:p>
        </p:txBody>
      </p:sp>
      <p:sp>
        <p:nvSpPr>
          <p:cNvPr id="22" name="Freeform 22"/>
          <p:cNvSpPr/>
          <p:nvPr/>
        </p:nvSpPr>
        <p:spPr>
          <a:xfrm>
            <a:off x="8203176" y="590485"/>
            <a:ext cx="9753991" cy="5845922"/>
          </a:xfrm>
          <a:custGeom>
            <a:avLst/>
            <a:gdLst/>
            <a:ahLst/>
            <a:cxnLst/>
            <a:rect l="l" t="t" r="r" b="b"/>
            <a:pathLst>
              <a:path w="9753991" h="5845922">
                <a:moveTo>
                  <a:pt x="0" y="0"/>
                </a:moveTo>
                <a:lnTo>
                  <a:pt x="9753990" y="0"/>
                </a:lnTo>
                <a:lnTo>
                  <a:pt x="9753990" y="5845922"/>
                </a:lnTo>
                <a:lnTo>
                  <a:pt x="0" y="5845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499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527998" y="3662092"/>
            <a:ext cx="5435861" cy="211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FDFBFB"/>
                </a:solidFill>
                <a:latin typeface="Codec Pro ExtraBold"/>
              </a:rPr>
              <a:t>THANK YOU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2211" y="6504702"/>
            <a:ext cx="2370741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FDFBFB"/>
                </a:solidFill>
                <a:latin typeface="Open Sauce"/>
              </a:rPr>
              <a:t>7249823619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16.667"/>
                </p14:media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28945" y="-286883"/>
            <a:ext cx="19145890" cy="10860766"/>
            <a:chOff x="0" y="0"/>
            <a:chExt cx="5042539" cy="2860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2539" cy="2860449"/>
            </a:xfrm>
            <a:custGeom>
              <a:avLst/>
              <a:gdLst/>
              <a:ahLst/>
              <a:cxnLst/>
              <a:rect l="l" t="t" r="r" b="b"/>
              <a:pathLst>
                <a:path w="5042539" h="2860449">
                  <a:moveTo>
                    <a:pt x="0" y="0"/>
                  </a:moveTo>
                  <a:lnTo>
                    <a:pt x="5042539" y="0"/>
                  </a:lnTo>
                  <a:lnTo>
                    <a:pt x="5042539" y="2860449"/>
                  </a:lnTo>
                  <a:lnTo>
                    <a:pt x="0" y="2860449"/>
                  </a:lnTo>
                  <a:close/>
                </a:path>
              </a:pathLst>
            </a:custGeom>
            <a:solidFill>
              <a:srgbClr val="0E0400">
                <a:alpha val="4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42539" cy="291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5726" y="3802655"/>
            <a:ext cx="17256547" cy="167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7"/>
              </a:lnSpc>
            </a:pPr>
            <a:r>
              <a:rPr lang="en-US" sz="9269">
                <a:solidFill>
                  <a:srgbClr val="FFFFFF"/>
                </a:solidFill>
                <a:latin typeface="Brasika"/>
              </a:rPr>
              <a:t>THANKS FOR WATCHING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6047" y="5668628"/>
            <a:ext cx="1557972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</a:rPr>
              <a:t>YOUR FEEDBACK IS HIGHLY APPRECIATED PLEASE SHARE YOUR THOUGHTS IN COMMENT SECTION BELOW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12627" y="3016037"/>
            <a:ext cx="1400485" cy="6107900"/>
            <a:chOff x="0" y="0"/>
            <a:chExt cx="368852" cy="16086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FDFBFB"/>
                </a:solidFill>
                <a:latin typeface="Codec Pro Extra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DFBFB"/>
                </a:solidFill>
                <a:latin typeface="Open Sauce"/>
              </a:rPr>
              <a:t>ProblemStatement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FDFBFB"/>
                </a:solidFill>
                <a:latin typeface="Open Sauce"/>
              </a:rPr>
              <a:t>Data Modeling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DFBFB"/>
                </a:solidFill>
                <a:latin typeface="Open Sauce"/>
              </a:rPr>
              <a:t>Batsman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DFBFB"/>
                </a:solidFill>
                <a:latin typeface="Open Sauce"/>
              </a:rPr>
              <a:t>Bowlers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DFBFB"/>
                </a:solidFill>
                <a:latin typeface="Open Sauce"/>
              </a:rPr>
              <a:t>Team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00737" y="7348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DFBFB"/>
                </a:solidFill>
                <a:latin typeface="Open Sauce"/>
              </a:rPr>
              <a:t>Best Players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00737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FDFBFB"/>
                </a:solidFill>
                <a:latin typeface="Open Sauce"/>
              </a:rPr>
              <a:t>Final 11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649E28-11CF-B24F-C409-729C6AEB1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327" y="2019300"/>
            <a:ext cx="6140323" cy="7027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90366" y="4707554"/>
            <a:ext cx="12015813" cy="40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7"/>
              </a:lnSpc>
            </a:pPr>
            <a:r>
              <a:rPr lang="en-US" sz="3288" spc="322" dirty="0">
                <a:solidFill>
                  <a:srgbClr val="F5FFF5"/>
                </a:solidFill>
                <a:latin typeface="Open Sauce"/>
              </a:rPr>
              <a:t>"Sports Basics" is a sports blog company that entered space recently. They wanted to get more traffic to their website by releasing a special edition magazine on IPL 2024.This magazine aims to provide interesting insights and facts for fans, analysts and teams based on the last 3 years' data.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6084" y="852728"/>
            <a:ext cx="12684377" cy="385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PROBLEM STATEMENT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47869"/>
            <a:ext cx="18288000" cy="919222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998000" tIns="270000" rIns="324000" bIns="27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7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601" y="795548"/>
            <a:ext cx="437198" cy="43719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2393005" y="1648841"/>
              <a:ext cx="15569120" cy="81110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3005" y="1648841"/>
                <a:ext cx="15569120" cy="81110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97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01D79B-F91C-F0E6-09BA-45D68E885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5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3ABE8-E8EB-FC14-26E2-95B77A3E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0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2" name="Freeform 12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4" name="Freeform 14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907654" y="1519911"/>
            <a:ext cx="5916664" cy="1537801"/>
            <a:chOff x="0" y="0"/>
            <a:chExt cx="7374240" cy="19166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8" name="Freeform 18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20" name="Freeform 20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670275" y="3407790"/>
            <a:ext cx="5918974" cy="1537801"/>
            <a:chOff x="0" y="0"/>
            <a:chExt cx="7377120" cy="19166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55734" y="5637362"/>
            <a:ext cx="5916664" cy="1537801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9" name="Group 29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31" name="Group 31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518354" y="7525241"/>
            <a:ext cx="5918974" cy="1537801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5" name="Freeform 35"/>
          <p:cNvSpPr/>
          <p:nvPr/>
        </p:nvSpPr>
        <p:spPr>
          <a:xfrm>
            <a:off x="325110" y="6718213"/>
            <a:ext cx="5422487" cy="3226604"/>
          </a:xfrm>
          <a:custGeom>
            <a:avLst/>
            <a:gdLst/>
            <a:ahLst/>
            <a:cxnLst/>
            <a:rect l="l" t="t" r="r" b="b"/>
            <a:pathLst>
              <a:path w="5422487" h="3226604">
                <a:moveTo>
                  <a:pt x="0" y="0"/>
                </a:moveTo>
                <a:lnTo>
                  <a:pt x="5422487" y="0"/>
                </a:lnTo>
                <a:lnTo>
                  <a:pt x="5422487" y="3226604"/>
                </a:lnTo>
                <a:lnTo>
                  <a:pt x="0" y="322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656631" y="1812080"/>
            <a:ext cx="1270276" cy="971371"/>
          </a:xfrm>
          <a:custGeom>
            <a:avLst/>
            <a:gdLst/>
            <a:ahLst/>
            <a:cxnLst/>
            <a:rect l="l" t="t" r="r" b="b"/>
            <a:pathLst>
              <a:path w="1270276" h="971371">
                <a:moveTo>
                  <a:pt x="0" y="0"/>
                </a:moveTo>
                <a:lnTo>
                  <a:pt x="1270277" y="0"/>
                </a:lnTo>
                <a:lnTo>
                  <a:pt x="1270277" y="971371"/>
                </a:lnTo>
                <a:lnTo>
                  <a:pt x="0" y="971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18" t="-1043" r="-2718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733293" y="3827159"/>
            <a:ext cx="1181219" cy="661483"/>
          </a:xfrm>
          <a:custGeom>
            <a:avLst/>
            <a:gdLst/>
            <a:ahLst/>
            <a:cxnLst/>
            <a:rect l="l" t="t" r="r" b="b"/>
            <a:pathLst>
              <a:path w="1181219" h="661483">
                <a:moveTo>
                  <a:pt x="0" y="0"/>
                </a:moveTo>
                <a:lnTo>
                  <a:pt x="1181219" y="0"/>
                </a:lnTo>
                <a:lnTo>
                  <a:pt x="1181219" y="661482"/>
                </a:lnTo>
                <a:lnTo>
                  <a:pt x="0" y="661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588098" y="5865554"/>
            <a:ext cx="963279" cy="1081417"/>
          </a:xfrm>
          <a:custGeom>
            <a:avLst/>
            <a:gdLst/>
            <a:ahLst/>
            <a:cxnLst/>
            <a:rect l="l" t="t" r="r" b="b"/>
            <a:pathLst>
              <a:path w="963279" h="1081417">
                <a:moveTo>
                  <a:pt x="0" y="0"/>
                </a:moveTo>
                <a:lnTo>
                  <a:pt x="963279" y="0"/>
                </a:lnTo>
                <a:lnTo>
                  <a:pt x="963279" y="1081417"/>
                </a:lnTo>
                <a:lnTo>
                  <a:pt x="0" y="1081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633054" y="7928001"/>
            <a:ext cx="977137" cy="807028"/>
          </a:xfrm>
          <a:custGeom>
            <a:avLst/>
            <a:gdLst/>
            <a:ahLst/>
            <a:cxnLst/>
            <a:rect l="l" t="t" r="r" b="b"/>
            <a:pathLst>
              <a:path w="977137" h="807028">
                <a:moveTo>
                  <a:pt x="0" y="0"/>
                </a:moveTo>
                <a:lnTo>
                  <a:pt x="977137" y="0"/>
                </a:lnTo>
                <a:lnTo>
                  <a:pt x="977137" y="807028"/>
                </a:lnTo>
                <a:lnTo>
                  <a:pt x="0" y="8070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33634" y="868920"/>
            <a:ext cx="5605439" cy="11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TOP 4 TEAMS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377975" y="1928672"/>
            <a:ext cx="3636065" cy="63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6"/>
              </a:lnSpc>
              <a:spcBef>
                <a:spcPct val="0"/>
              </a:spcBef>
            </a:pPr>
            <a:r>
              <a:rPr lang="en-US" sz="3758" spc="368">
                <a:solidFill>
                  <a:srgbClr val="FFFFFF"/>
                </a:solidFill>
                <a:latin typeface="Open Sauce"/>
              </a:rPr>
              <a:t>Titans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FDFBFB"/>
                </a:solidFill>
                <a:latin typeface="Codec Pro Extra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079705" y="371458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FDFBFB"/>
                </a:solidFill>
                <a:latin typeface="Codec Pro Extra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377975" y="6062885"/>
            <a:ext cx="3636065" cy="63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6"/>
              </a:lnSpc>
              <a:spcBef>
                <a:spcPct val="0"/>
              </a:spcBef>
            </a:pPr>
            <a:r>
              <a:rPr lang="en-US" sz="3758" spc="368">
                <a:solidFill>
                  <a:srgbClr val="FFFFFF"/>
                </a:solidFill>
                <a:latin typeface="Open Sauce"/>
              </a:rPr>
              <a:t>RCB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11443" y="5969923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FDFBFB"/>
                </a:solidFill>
                <a:latin typeface="Codec Pro ExtraBold"/>
              </a:rPr>
              <a:t>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27784" y="783203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FDFBFB"/>
                </a:solidFill>
                <a:latin typeface="Codec Pro Extra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937701" y="3850654"/>
            <a:ext cx="3636065" cy="63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186"/>
              </a:lnSpc>
              <a:spcBef>
                <a:spcPct val="0"/>
              </a:spcBef>
            </a:pPr>
            <a:r>
              <a:rPr lang="en-US" sz="3758" spc="368">
                <a:solidFill>
                  <a:srgbClr val="FFFFFF"/>
                </a:solidFill>
                <a:latin typeface="Open Sauce"/>
              </a:rPr>
              <a:t>Super Giants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47597" y="8027646"/>
            <a:ext cx="3636065" cy="63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186"/>
              </a:lnSpc>
              <a:spcBef>
                <a:spcPct val="0"/>
              </a:spcBef>
            </a:pPr>
            <a:r>
              <a:rPr lang="en-US" sz="3758" spc="368">
                <a:solidFill>
                  <a:srgbClr val="FFFFFF"/>
                </a:solidFill>
                <a:latin typeface="Open Sauce"/>
              </a:rPr>
              <a:t>Super Kings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0749" y="1900097"/>
            <a:ext cx="4548164" cy="91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4"/>
              </a:lnSpc>
              <a:spcBef>
                <a:spcPct val="0"/>
              </a:spcBef>
            </a:pPr>
            <a:r>
              <a:rPr lang="en-US" sz="2546" spc="249">
                <a:solidFill>
                  <a:srgbClr val="FFFFFF"/>
                </a:solidFill>
                <a:latin typeface="Codec Pro ExtraBold"/>
              </a:rPr>
              <a:t>based on past 3 years winning %.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00930" y="2448369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Tilak Varma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22039" y="2448369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Kyle Mayers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74558" y="2328945"/>
            <a:ext cx="4473739" cy="636748"/>
            <a:chOff x="0" y="0"/>
            <a:chExt cx="1178269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Shivam Dube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128193" y="3161316"/>
            <a:ext cx="4216216" cy="3815530"/>
          </a:xfrm>
          <a:custGeom>
            <a:avLst/>
            <a:gdLst/>
            <a:ahLst/>
            <a:cxnLst/>
            <a:rect l="l" t="t" r="r" b="b"/>
            <a:pathLst>
              <a:path w="4216216" h="3815530">
                <a:moveTo>
                  <a:pt x="0" y="0"/>
                </a:moveTo>
                <a:lnTo>
                  <a:pt x="4216216" y="0"/>
                </a:lnTo>
                <a:lnTo>
                  <a:pt x="4216216" y="3815531"/>
                </a:lnTo>
                <a:lnTo>
                  <a:pt x="0" y="3815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53" r="-4005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222039" y="3161316"/>
            <a:ext cx="4473739" cy="3922717"/>
          </a:xfrm>
          <a:custGeom>
            <a:avLst/>
            <a:gdLst/>
            <a:ahLst/>
            <a:cxnLst/>
            <a:rect l="l" t="t" r="r" b="b"/>
            <a:pathLst>
              <a:path w="4473739" h="3922717">
                <a:moveTo>
                  <a:pt x="0" y="0"/>
                </a:moveTo>
                <a:lnTo>
                  <a:pt x="4473739" y="0"/>
                </a:lnTo>
                <a:lnTo>
                  <a:pt x="4473739" y="3922717"/>
                </a:lnTo>
                <a:lnTo>
                  <a:pt x="0" y="3922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598" r="-15809" b="-33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974558" y="3331435"/>
            <a:ext cx="4383819" cy="3973232"/>
          </a:xfrm>
          <a:custGeom>
            <a:avLst/>
            <a:gdLst/>
            <a:ahLst/>
            <a:cxnLst/>
            <a:rect l="l" t="t" r="r" b="b"/>
            <a:pathLst>
              <a:path w="4383819" h="3973232">
                <a:moveTo>
                  <a:pt x="0" y="0"/>
                </a:moveTo>
                <a:lnTo>
                  <a:pt x="4383819" y="0"/>
                </a:lnTo>
                <a:lnTo>
                  <a:pt x="4383819" y="3973231"/>
                </a:lnTo>
                <a:lnTo>
                  <a:pt x="0" y="3973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20" t="-4439" r="-2905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128193" y="7159250"/>
            <a:ext cx="14031614" cy="3127750"/>
          </a:xfrm>
          <a:custGeom>
            <a:avLst/>
            <a:gdLst/>
            <a:ahLst/>
            <a:cxnLst/>
            <a:rect l="l" t="t" r="r" b="b"/>
            <a:pathLst>
              <a:path w="14031614" h="3127750">
                <a:moveTo>
                  <a:pt x="0" y="0"/>
                </a:moveTo>
                <a:lnTo>
                  <a:pt x="14031614" y="0"/>
                </a:lnTo>
                <a:lnTo>
                  <a:pt x="14031614" y="3127750"/>
                </a:lnTo>
                <a:lnTo>
                  <a:pt x="0" y="312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3955" b="-34566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787179" y="520419"/>
            <a:ext cx="1071364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Top 3 All Rounders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18101" y="8596659"/>
            <a:ext cx="4487922" cy="963712"/>
            <a:chOff x="0" y="0"/>
            <a:chExt cx="4074480" cy="8749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178433" y="4859913"/>
            <a:ext cx="5488313" cy="155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FDFBFB"/>
                </a:solidFill>
                <a:latin typeface="Codec Pro ExtraBold"/>
              </a:rPr>
              <a:t>Top 5 Batsman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94426" y="2736022"/>
            <a:ext cx="1895561" cy="189556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67045" y="929938"/>
            <a:ext cx="1845886" cy="18458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437" r="-1243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702887" y="4538095"/>
            <a:ext cx="1811707" cy="18117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136" r="-25136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631069" y="6380505"/>
            <a:ext cx="1778004" cy="17780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5987" r="-4598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688016" y="8048626"/>
            <a:ext cx="1810230" cy="181023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9999" r="-30000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7957355" y="8862390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Abhijeet Tomar</a:t>
            </a:r>
          </a:p>
        </p:txBody>
      </p:sp>
      <p:sp>
        <p:nvSpPr>
          <p:cNvPr id="25" name="Freeform 25"/>
          <p:cNvSpPr/>
          <p:nvPr/>
        </p:nvSpPr>
        <p:spPr>
          <a:xfrm>
            <a:off x="0" y="236302"/>
            <a:ext cx="7718101" cy="3508311"/>
          </a:xfrm>
          <a:custGeom>
            <a:avLst/>
            <a:gdLst/>
            <a:ahLst/>
            <a:cxnLst/>
            <a:rect l="l" t="t" r="r" b="b"/>
            <a:pathLst>
              <a:path w="7718101" h="3508311">
                <a:moveTo>
                  <a:pt x="0" y="0"/>
                </a:moveTo>
                <a:lnTo>
                  <a:pt x="7718101" y="0"/>
                </a:lnTo>
                <a:lnTo>
                  <a:pt x="7718101" y="3508311"/>
                </a:lnTo>
                <a:lnTo>
                  <a:pt x="0" y="3508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78" t="-5975" r="-2678" b="-3069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339669" y="5624244"/>
            <a:ext cx="3164368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 dirty="0">
                <a:solidFill>
                  <a:srgbClr val="FDFBFB"/>
                </a:solidFill>
                <a:latin typeface="Open Sauce"/>
              </a:rPr>
              <a:t>based on past 3 years boundary %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608740" y="6991374"/>
            <a:ext cx="4487922" cy="963712"/>
            <a:chOff x="0" y="0"/>
            <a:chExt cx="4074480" cy="8749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707881" y="1476234"/>
            <a:ext cx="4487922" cy="963712"/>
            <a:chOff x="0" y="0"/>
            <a:chExt cx="4074480" cy="8749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852701" y="3201946"/>
            <a:ext cx="4487922" cy="963712"/>
            <a:chOff x="0" y="0"/>
            <a:chExt cx="4074480" cy="8749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767045" y="5265662"/>
            <a:ext cx="4487922" cy="963712"/>
            <a:chOff x="0" y="0"/>
            <a:chExt cx="4074480" cy="8749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74414" cy="874911"/>
            </a:xfrm>
            <a:custGeom>
              <a:avLst/>
              <a:gdLst/>
              <a:ahLst/>
              <a:cxnLst/>
              <a:rect l="l" t="t" r="r" b="b"/>
              <a:pathLst>
                <a:path w="4074414" h="874911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74911"/>
                    <a:pt x="0" y="874911"/>
                    <a:pt x="0" y="874911"/>
                  </a:cubicBezTo>
                  <a:cubicBezTo>
                    <a:pt x="3350387" y="874911"/>
                    <a:pt x="3350387" y="874911"/>
                    <a:pt x="3350387" y="874911"/>
                  </a:cubicBezTo>
                  <a:cubicBezTo>
                    <a:pt x="3749294" y="874911"/>
                    <a:pt x="4074414" y="678430"/>
                    <a:pt x="4074414" y="437417"/>
                  </a:cubicBezTo>
                  <a:cubicBezTo>
                    <a:pt x="4074414" y="196404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9144000" y="7231407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Litton Das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46614" y="5530425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Mark Wood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19210" y="3528488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SAnvir Singh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06024" y="1712422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Shreyas Gopal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88B06C-49B6-13D7-9444-E4F32F4C9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5" y="7376299"/>
            <a:ext cx="2371725" cy="2371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e0119fb0-0b14-491b-8ba9-5c112c4d0a9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FFFFF&quot;"/>
    <we:property name="bookmark" value="&quot;H4sIAAAAAAAAA+1bbW/jNhL+K4GAw34xDqQokmK/NWkXLW6vt00W2wLFIhiSo0SNbPkkOY278H/vUFKydmLHXufNbbxAsBI5mnk4M5wXif4c+bweFzD9CYYYfRMdluXFEKqLAx4NotHiGAcbZwCeCxEb7oGnXBNVOW7yclRH33yOGqjOsPmY1xMoAkMa/O3TIIKieA9n4S6DosZBNMaqLkdQ5H9iR0xTTTXB2SDCq3FRVhBYnjTQYGB7SeR0T1D4vwVJBNfkl3iCrulGj3FcVk1/b22a0B/zUinLnEZtJD1Td7MtzPX0QWgL7KgcNZCPCEAYS6SSXMVcomWx4opbpsJ4lhdNT2Kn31+NK1o3aWM6Dur7UI5/IgAdTSD5eL2ceBC9rcphS9zrv57Y/0+wmtIDgQ/WHeXn6OR6gq5/vr64j5MPLEZN3kzDTT48DVYOIAfRhxYYmw1uiC/miS9wejpEqCckfo6aDHmCBSmtlXJUFpNhi+wWznJSOTzG7MtNC2ZGtn1flWT5VkYrl4Z6+VmOBdGQiP9VHqvDaSvju7y6tnF8Wx//7QBuCuDiNoCTpsov8OA4uNhsFiSTnUgOmwXCbs3xnIY2UCfx+OUcA6ZWPyOfNz2mH28pqn48FbbIwRa4+skbn5qFf5+6TTYnbyMcS9e+HNEgOi//OKqQVOt7N+u3wrf+EkYO/cbbYUO/XKH2o3I4hiqvb9/9Jx8RMD6I3mHWPIYzHULT5KOzg28vz9qp4/zsvGX8LqdFQtEuE4pJeFiwd6sMsRmM5fpYg+i1WWRxe99vEZ48i0luQ1o0SRBdk8WKPiN+SUGdVqPakUmxOjqHqglZ1/5OsTGkHHqwfNSguYWDBZN3WZlIfp9LtUe0vrOymm4e8L4i0JDQX1vGT7auT202yERirHTMpB6NUkoy5IHh/fY6B/p/wVCBVyKocnAxSwUajzLBvoS4l1c+pPLpLi8AiVIgY9Joq1JOBZlcy6vBq8aWV3e5pcTDWZMa1IngSjkDfntuHkxssiSWkikpXOKESbbnpqz0Gfep81akjFvF9HoLrOTGODExPpUWOaYsAdTx9tysSXSaokYuuQUX+0SZbb3DaWMSBwzIPQR3qRWKPcAGTFGlTutEoTWmoBmw1eVqX+2/bScz7RIGjsdcaXreS3QBbp81+l2dO0KzaeK4U0ANoXHnp/VkSL3F9OXKqLoJe6sNJm1CCEx/W5on3vxMOs+pVK3etPQrqE4mxPqAxy3Rp0equBaVtWIJX59TityR5eYdJxoi9XDhwkMDrYLHnaQcu/nSt9PY+s1yFRxCnbs31zl1tiI33Kj7yRTShW8pBbk+tXgKnfSxiB3DtV3bXGH0dEVaORn5avqvTSu0RSA/kCNC5c6n7/ASi7t4bubvTl1j+EjVV9dq99vjIfrv9/kNz2hhrS39d9e1zxy2KAwefBkI0/2KaGq6jVsX1LB/TZ3Eb9dJr0a1m9Vtr0YdXbxA7WycZWnMU8VjTJCLePt48WqUt0UI253uah8y9iHjISHDMJZk3gP3MrWGOSsfUGK8GuW9bMiAS0J2hqcWiqI+zSCI24eOfeh45tDhPAoGhiFjnnnrrUz2oWPHQ8f9r9f3IWMfMp4yZAjJEqETqzkDxpRliOvfra544+hj7ZXMJGrjOOfOOgFrea1+F+pBK5HwOI6Vkppzq9Ltg9nubFgHld/Bjy7dS17hBUs0Vy5hiWHkGGI3VL767dbfRt9fltAp2xrtTaalSUWaOOm05WYnlP3A9ndH9H37UEbr3155gTaVwso0lYB0uxMqf6T2YUdUv3w1nQmccSl1tQnz2hiu0Qij1+aIFd8sfWa5NhAjZS2vZQqcbf21DAU3wjIfp7GVLom91etxreCVpTGxsIrWBglwwRSKbXk5DkCZMAbLIVaSpZ6t/4q3gpcWMfeGxcwy8v2Uce++KuL8o051/DgakQrrg5AH+91271Gb5zjWsQTT/rDNjh+2+eebZH8i7VEsIh7fIu/LuhO+zizJc1plAdXfwjSPuVnmO5X7TCKfZ6dscixg8QjOSx3ofRYUHxCGL4/ieqecNNNi45zyZD5yPBnVLw7iMPQKB2+37XyacGz9+6sdaH6W9Z1aJsqmqUfnLWqeepW4bYt4kBkKDSlIap4gDqwfcBhSAJdaQaakb19CZJla36qs4NYyXHb6q5w09Zgs+x5GuOQUGPkUjDz6/nrVSbD29z5RK4TQ5P3PFO55IPwK6Obc2Gz2F89ZeFafNAAA&quot;"/>
    <we:property name="creatorSessionId" value="&quot;e6e2d3fb-d4fe-465d-badc-5cb573377bd1&quot;"/>
    <we:property name="creatorTenantId" value="&quot;df8679cd-a80e-45d8-99ac-c83ed7ff95a0&quot;"/>
    <we:property name="creatorUserId" value="&quot;10032002E04D3B1D&quot;"/>
    <we:property name="datasetId" value="&quot;5f079f02-7b9c-453c-b915-2732e30320bf&quot;"/>
    <we:property name="embedUrl" value="&quot;/reportEmbed?reportId=5ad432ca-16f2-4a27-bdac-387afd990ec9&amp;config=eyJjbHVzdGVyVXJsIjoiaHR0cHM6Ly9XQUJJLVVBRS1OT1JUSC1BLVBSSU1BUlktcmVkaXJlY3QuYW5hbHlzaXMud2luZG93cy5uZXQiLCJlbWJlZEZlYXR1cmVzIjp7InVzYWdlTWV0cmljc1ZOZXh0Ijp0cnVlfX0%3D&amp;disableSensitivityBanner=true&quot;"/>
    <we:property name="initialStateBookmark" value="&quot;H4sIAAAAAAAAA+1b60/bSBD/V5ClU79Ep12v99Vvhba6U99Q9U6qENrHGFycOGc7HLkq//vN2oYGSEgIr7QECWHvjmd+OzM7D3v5HvmsGuZm/N70IXoebRfFcd+Ux1s06kWDbuzDhzfvXuy+OXj/4t0rHC6GdVYMquj596g25SHUX7JqZPLAAQe/7vcik+cfzWG4S01eQS8aQlkVA5Nn/0FLjFN1OYJJL4LTYV6UJrDcq00Nge0JkuM9yqa/M5RoXJ2dwB64uh3dhWFR1t29tSrBX+K5EJY4CVJzfKZqZxuYi+mD0AbYTjGoTTZAAGEs4YJTEVMOlsSCCmqJCONpltcdiR2/Oh2WuG7UxngY9PW5GL5HAC1NIPlytpy4F70ui35D3Cm8Gtl/RlCO8YHAB6qW8nu0dzaB15/OLq7j5AOLQZ3V43CT9Q+CWQPIXvS5AUYmvXPi42niYxgf9MFUIxQ/RY2G3IMcldZI2SnyUb9BdglnMSod7EL646YBM0HbfiwLtHwjo5GLQ538NIMcaVDEh9JDuT1uZLzMyjMbx5f18a4FuCyA48sA9uoyO4at3eBik0mQjHZCOWQSCNs1x1MaWkKdyOOvIwiYGv0MfFZ3mP68pKjq7lTYIDc2h/lPnvvUJPzst5tsSt5SOGaufTaiXnRU/LtTAqrWd27WbYUX/sQMHPilt8OSfjlH7TtFf2jKrLp89yYbIDDai95CWt+FM22bus4Gh1svTg6bqd3s8Khh/DbDRZq8WabJR+FhRt7OM8RyMGbrYwGip2aRi9v7eovQ5EFMchnSRZME0RVaLO8y4o8U1Go1qhyaFMqdI1PWIevabxgbQ8rBB4s7DZorOFgweZuVkeTbVKrdwfUdFuV4+YB3g0CDQv9uGN/buvabbJCyRFvuiFYetBCCE6CB4fX2OjL494KhAq+EYeXgYqIYaA88ga6EuJZX1sfy6SovYzhwBoRwLa1QlCrKF/Kq4bS2xelVbgp5OKuVBpkwKoTTxq/OzRsd6zSJOSeCM5c4ppPVuQnLfUq9ct4yRagVRC62wFxuhCIT7RW3QEGRxICMV+dmdSKVAgmUU2tc7BOhV/UOJ7VOnCEG3YNRpywT5BY2IILFYZ3ApARlJDFkfrnalfevm8lUuoQYR2MqJD7vObgAt8sa3a7OHKJZNnFcKaD6pnZHB9Wojw3G+PHKqKoOe6sJJk1CCEy/zswTzz6hzjMsVctnDf0cqr0Rst6icUO0f0cV10VlzVnCzXNKnjm03LTjRH3AHi5ceFObRsHDVlIG7Xzhm2lo/Ga2CrZNlblnZzl1Mic3nKv73hTShm/OGbo+tngCHPcxix2BhV3bVGF0f0VaMRr4cvzbshXaRSB/oCOa0h2N38IJ5FfxnM9fnTrD8AWrr7bV7rbHbfTf7fNzntGFtTb0L89qnylsURjc+jEQprsV4dR4FbfOsWG/SZ1EL9dJT0a1y9VtT0YdbbwA6WycpiqmStAYEqAsXj1ePBnlrRDC1qe72oSMTci4TcjQhCSp94Z6rqwmzvJblBhPRnmPGzLMCSI7hANr8rw6SE0Qtwkdm9DxwKHDeWDEaAKEeOKttzzZhI41Dx3Xv17fhIxNyLjPkME4SZhMrKTEECIsAVj8bnXOG0cfSy94ykFqRyl11jGzkNf8d6HeSMESGsexEFxSaoVaPZitz4Z1pvRr+NGlfcnLPCOJpMIlJNEEHYOth8rnv936afT9Ywmtsq2WXqeSa8VU4riTluq1UPYt29810fflQxmNf3vhGVjFmeVKcQN4uxYqv6P2YU1UP3s1rQmcdgq72oR4qTWVoJmWC3PEnG+WPrVUahMDZi0vuTKUrPy1DBjVzBIfq9hyl8TeysW45vBKVYwsrMC1mcRQRgSwVXk5agxmwthYamLBifJk8Ve8Obwki6nXJCaWoO8rQr27UcT5pU51/DkYoAqrrZAHu9127VGbhzjWMQPT5rDNmh+2+fVNsjmRdicWYXdvkY9F1QpfZJbkIa1yAdVPYZq73CzTncp1JuEPs1OWORZw8QjOYx3ofRAUn8H0Hx/F2U7Zq8f50jnl3nxkdzSoHh3EdugVtl6v2vnU4dj6q9M1aH5m9Z2SJ8Iq5cF5C5IqLxK3ahFveApMGmU4Nk8mDqxvcRiSGcqlMKngvnkJkaZicasyh1vDcNbpr2JUV0O07EczgBmnwNCnzMCD767nnQQL/9QTNTIQTNb9l8IS9O2bzsn/JmVWiI80AAA=&quot;"/>
    <we:property name="isFiltersActionButtonVisible" value="true"/>
    <we:property name="isVisualContainerHeaderHidden" value="false"/>
    <we:property name="pageDisplayName" value="&quot;Power hitters/openers&quot;"/>
    <we:property name="pageName" value="&quot;ReportSectionbb84bb80d566b0c7e795&quot;"/>
    <we:property name="reportEmbeddedTime" value="&quot;2024-04-22T17:01:53.433Z&quot;"/>
    <we:property name="reportName" value="&quot;IPL&quot;"/>
    <we:property name="reportState" value="&quot;CONNECTED&quot;"/>
    <we:property name="reportUrl" value="&quot;/groups/me/reports/5ad432ca-16f2-4a27-bdac-387afd990ec9/ReportSectionbb84bb80d566b0c7e795?bookmarkGuid=12298c35-f748-4415-9cd9-9192aac2d6a0&amp;bookmarkUsage=1&amp;ctid=df8679cd-a80e-45d8-99ac-c83ed7ff95a0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199</Words>
  <Application>Microsoft Office PowerPoint</Application>
  <PresentationFormat>Custom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Montserrat Light Bold</vt:lpstr>
      <vt:lpstr>Brasika</vt:lpstr>
      <vt:lpstr>Open Sauce Italics</vt:lpstr>
      <vt:lpstr>Calibri Light</vt:lpstr>
      <vt:lpstr>Open Sauce Bold</vt:lpstr>
      <vt:lpstr>Codec Pro ExtraBold Italics</vt:lpstr>
      <vt:lpstr>Segoe UI Light</vt:lpstr>
      <vt:lpstr>Arimo</vt:lpstr>
      <vt:lpstr>Arial</vt:lpstr>
      <vt:lpstr>Calibri</vt:lpstr>
      <vt:lpstr>Open Sauce</vt:lpstr>
      <vt:lpstr>Codec Pro ExtraBold</vt:lpstr>
      <vt:lpstr>Office Theme</vt:lpstr>
      <vt:lpstr>1_Office Theme</vt:lpstr>
      <vt:lpstr>PowerPoint Presentation</vt:lpstr>
      <vt:lpstr>PowerPoint Presentation</vt:lpstr>
      <vt:lpstr>PowerPoint Presentation</vt:lpstr>
      <vt:lpstr>Microsoft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IPL 2024</dc:title>
  <cp:lastModifiedBy>Ravina Karnik</cp:lastModifiedBy>
  <cp:revision>2</cp:revision>
  <dcterms:created xsi:type="dcterms:W3CDTF">2006-08-16T00:00:00Z</dcterms:created>
  <dcterms:modified xsi:type="dcterms:W3CDTF">2024-04-24T07:13:39Z</dcterms:modified>
  <dc:identifier>DAGCwowyHUE</dc:identifier>
</cp:coreProperties>
</file>